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05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9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6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53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4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8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20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95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6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0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52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0E1EF-1F19-4D7E-970D-9ABF24D411A4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966B-60BC-4F0E-88B5-556493D01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52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173421" y="2229004"/>
            <a:ext cx="11193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2784" y="3831832"/>
            <a:ext cx="11193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321170" y="1828800"/>
            <a:ext cx="2480350" cy="21751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119706" y="14436"/>
            <a:ext cx="4370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/>
              <a:t>Write your target:</a:t>
            </a:r>
            <a:endParaRPr lang="en-GB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19" y="794598"/>
            <a:ext cx="1138327" cy="1138327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8" y="2346742"/>
            <a:ext cx="1271130" cy="126548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32" y="3970631"/>
            <a:ext cx="1209115" cy="1209115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68" y="5536162"/>
            <a:ext cx="1528120" cy="1109775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553266" y="908748"/>
            <a:ext cx="86049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Great work. You can move on the ratio of volumes. Have a go at extension Question 1c Page 132.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Volume of Cuboid = L x W x H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4375" y="2385489"/>
            <a:ext cx="6716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Well done. Work out the simplest ratio of the area of these two triangles.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604375" y="4027484"/>
            <a:ext cx="579498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You need to practise simplifying ratios.</a:t>
            </a:r>
          </a:p>
          <a:p>
            <a:r>
              <a:rPr lang="en-GB" sz="2800" dirty="0" smtClean="0"/>
              <a:t>Simplify:  a)  16 : 48       b) 5 : 15 : 30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Find a number that goes into all of them.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4375" y="5470164"/>
            <a:ext cx="9142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Simplify the ratios of these measurements. Remember to convert them both to the same unit. </a:t>
            </a:r>
            <a:r>
              <a:rPr lang="en-GB" dirty="0" smtClean="0">
                <a:solidFill>
                  <a:srgbClr val="FF0000"/>
                </a:solidFill>
              </a:rPr>
              <a:t>10mm = 1cm</a:t>
            </a:r>
            <a:endParaRPr lang="en-GB" sz="2800" dirty="0" smtClean="0"/>
          </a:p>
          <a:p>
            <a:r>
              <a:rPr lang="en-GB" sz="2800" dirty="0" smtClean="0"/>
              <a:t>14cm : 280mm     </a:t>
            </a:r>
            <a:endParaRPr lang="en-GB" sz="2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73421" y="5298024"/>
            <a:ext cx="111935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9428324" y="2054417"/>
            <a:ext cx="2149783" cy="1734318"/>
            <a:chOff x="1083098" y="792495"/>
            <a:chExt cx="4439006" cy="2870607"/>
          </a:xfrm>
        </p:grpSpPr>
        <p:sp>
          <p:nvSpPr>
            <p:cNvPr id="18" name="Right Triangle 17"/>
            <p:cNvSpPr/>
            <p:nvPr/>
          </p:nvSpPr>
          <p:spPr>
            <a:xfrm>
              <a:off x="1912290" y="1391584"/>
              <a:ext cx="1119352" cy="1686911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ight Triangle 18"/>
            <p:cNvSpPr/>
            <p:nvPr/>
          </p:nvSpPr>
          <p:spPr>
            <a:xfrm>
              <a:off x="3787897" y="792495"/>
              <a:ext cx="1734207" cy="2286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40419" y="3204619"/>
              <a:ext cx="934078" cy="458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3cm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20006" y="3204619"/>
              <a:ext cx="934078" cy="458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6</a:t>
              </a:r>
              <a:r>
                <a:rPr lang="en-GB" sz="1200" dirty="0" smtClean="0"/>
                <a:t>cm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83098" y="2052595"/>
              <a:ext cx="934078" cy="458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5cm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74496" y="1935494"/>
              <a:ext cx="1096266" cy="458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10cm</a:t>
              </a:r>
              <a:endParaRPr lang="en-GB" sz="1200" dirty="0"/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6915955" y="3044552"/>
            <a:ext cx="2163651" cy="32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1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Chancellor's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L Wilson</dc:creator>
  <cp:lastModifiedBy>Miss L Wilson</cp:lastModifiedBy>
  <cp:revision>8</cp:revision>
  <cp:lastPrinted>2014-02-24T15:15:44Z</cp:lastPrinted>
  <dcterms:created xsi:type="dcterms:W3CDTF">2014-02-24T10:33:32Z</dcterms:created>
  <dcterms:modified xsi:type="dcterms:W3CDTF">2014-02-24T15:47:52Z</dcterms:modified>
</cp:coreProperties>
</file>