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66" r:id="rId13"/>
    <p:sldId id="261" r:id="rId14"/>
    <p:sldId id="260" r:id="rId15"/>
    <p:sldId id="259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94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2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9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39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54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7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1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2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5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B912-6DA8-4C0D-9BC8-C318E79BB5C2}" type="datetimeFigureOut">
              <a:rPr lang="en-GB" smtClean="0"/>
              <a:t>08/11/2013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DC0FB-2D95-405E-BEDE-DFED97E05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Simplifying Algebra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34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7830" y="2286000"/>
            <a:ext cx="37369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2 x 24a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4995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84173" y="2481943"/>
            <a:ext cx="37609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3a x 5b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23021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0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148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16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58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143" y="2525485"/>
            <a:ext cx="37192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6y + 3y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50380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1143" y="2525485"/>
            <a:ext cx="4801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10 b – 3b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23556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7143" y="2416628"/>
            <a:ext cx="78213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a + a + a + a + a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90708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7543" y="2481943"/>
            <a:ext cx="90701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5y + 3y + 2w + 4w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2404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7543" y="2481943"/>
            <a:ext cx="86693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7a + 3b + 2a + 6b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79940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7543" y="2481943"/>
            <a:ext cx="100816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12m + 3n – 6m + 2n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07844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3658" y="2242458"/>
            <a:ext cx="4439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-4a – 7 a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6351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1" y="2503715"/>
            <a:ext cx="86693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/>
              <a:t>4a + 6b – 3a – 2b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41931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57</Words>
  <Application>Microsoft Office PowerPoint</Application>
  <PresentationFormat>Widescreen</PresentationFormat>
  <Paragraphs>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Simplifying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Chancellor's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Algebra</dc:title>
  <dc:creator>Miss L Wilson</dc:creator>
  <cp:lastModifiedBy>Miss L Wilson</cp:lastModifiedBy>
  <cp:revision>2</cp:revision>
  <dcterms:created xsi:type="dcterms:W3CDTF">2013-11-08T10:44:21Z</dcterms:created>
  <dcterms:modified xsi:type="dcterms:W3CDTF">2013-11-08T10:54:41Z</dcterms:modified>
</cp:coreProperties>
</file>