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5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0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2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4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5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32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4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1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614E-FBAF-49B3-9040-5FBD38003DAF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6964-E47C-4EA7-8239-BAFC4B0FC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7049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Today’s Number is….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115" y="369447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prstClr val="black"/>
                </a:solidFill>
                <a:latin typeface="Comic Sans MS" panose="030F0702030302020204" pitchFamily="66" charset="0"/>
              </a:rPr>
              <a:t>Today’s Number is….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002971"/>
            <a:ext cx="323678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Double it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 Add 29 to it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Halve it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Multiply it by 10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Subtract 5 from it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Divide it by 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6106" y="2002971"/>
            <a:ext cx="724589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7. Write down it’s factors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8. Is it a Prime number?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9. Square it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10. Write down the product of the number and 11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11. Find a quarter of it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12. Write down it’s first 3 multiples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Today’s Number is….</vt:lpstr>
      <vt:lpstr>PowerPoint Presentation</vt:lpstr>
    </vt:vector>
  </TitlesOfParts>
  <Company>Chancellor's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Number is….</dc:title>
  <dc:creator>Miss L Wilson</dc:creator>
  <cp:lastModifiedBy>Miss L Wilson</cp:lastModifiedBy>
  <cp:revision>1</cp:revision>
  <dcterms:created xsi:type="dcterms:W3CDTF">2013-12-09T11:55:41Z</dcterms:created>
  <dcterms:modified xsi:type="dcterms:W3CDTF">2013-12-09T11:56:08Z</dcterms:modified>
</cp:coreProperties>
</file>