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78" r:id="rId12"/>
    <p:sldId id="260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9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4" autoAdjust="0"/>
  </p:normalViewPr>
  <p:slideViewPr>
    <p:cSldViewPr>
      <p:cViewPr>
        <p:scale>
          <a:sx n="78" d="100"/>
          <a:sy n="78" d="100"/>
        </p:scale>
        <p:origin x="306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4282" y="785794"/>
            <a:ext cx="7772400" cy="1470025"/>
          </a:xfrm>
        </p:spPr>
        <p:txBody>
          <a:bodyPr/>
          <a:lstStyle>
            <a:lvl1pPr algn="l">
              <a:defRPr b="0" cap="none" spc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4282" y="2285992"/>
            <a:ext cx="6400800" cy="642942"/>
          </a:xfrm>
        </p:spPr>
        <p:txBody>
          <a:bodyPr/>
          <a:lstStyle>
            <a:lvl1pPr marL="0" indent="0" algn="l">
              <a:buNone/>
              <a:defRPr>
                <a:solidFill>
                  <a:srgbClr val="92D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1472" y="6357958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611FFC6E-C0FB-47BF-9A91-7C1FF0EAE8A1}" type="datetimeFigureOut">
              <a:rPr lang="zh-CN" altLang="en-US" smtClean="0"/>
              <a:pPr/>
              <a:t>2013/12/2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FC6E-C0FB-47BF-9A91-7C1FF0EAE8A1}" type="datetimeFigureOut">
              <a:rPr lang="zh-CN" altLang="en-US" smtClean="0"/>
              <a:t>2013/12/2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FC6E-C0FB-47BF-9A91-7C1FF0EAE8A1}" type="datetimeFigureOut">
              <a:rPr lang="zh-CN" altLang="en-US" smtClean="0"/>
              <a:t>2013/12/2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FC6E-C0FB-47BF-9A91-7C1FF0EAE8A1}" type="datetimeFigureOut">
              <a:rPr lang="zh-CN" altLang="en-US" smtClean="0"/>
              <a:t>2013/12/2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FC6E-C0FB-47BF-9A91-7C1FF0EAE8A1}" type="datetimeFigureOut">
              <a:rPr lang="zh-CN" altLang="en-US" smtClean="0"/>
              <a:t>2013/12/2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14282" y="785794"/>
            <a:ext cx="7772400" cy="1470025"/>
          </a:xfrm>
        </p:spPr>
        <p:txBody>
          <a:bodyPr/>
          <a:lstStyle>
            <a:lvl1pPr algn="l">
              <a:defRPr b="0" cap="none" spc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214282" y="2285992"/>
            <a:ext cx="6400800" cy="642942"/>
          </a:xfrm>
        </p:spPr>
        <p:txBody>
          <a:bodyPr/>
          <a:lstStyle>
            <a:lvl1pPr marL="0" indent="0" algn="l">
              <a:buNone/>
              <a:defRPr>
                <a:solidFill>
                  <a:srgbClr val="92D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FC6E-C0FB-47BF-9A91-7C1FF0EAE8A1}" type="datetimeFigureOut">
              <a:rPr lang="zh-CN" altLang="en-US" smtClean="0"/>
              <a:t>2013/12/2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FC6E-C0FB-47BF-9A91-7C1FF0EAE8A1}" type="datetimeFigureOut">
              <a:rPr lang="zh-CN" altLang="en-US" smtClean="0"/>
              <a:t>2013/12/2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FC6E-C0FB-47BF-9A91-7C1FF0EAE8A1}" type="datetimeFigureOut">
              <a:rPr lang="zh-CN" altLang="en-US" smtClean="0"/>
              <a:t>2013/12/2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FC6E-C0FB-47BF-9A91-7C1FF0EAE8A1}" type="datetimeFigureOut">
              <a:rPr lang="zh-CN" altLang="en-US" smtClean="0"/>
              <a:t>2013/12/2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FC6E-C0FB-47BF-9A91-7C1FF0EAE8A1}" type="datetimeFigureOut">
              <a:rPr lang="zh-CN" altLang="en-US" smtClean="0"/>
              <a:t>2013/12/2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FC6E-C0FB-47BF-9A91-7C1FF0EAE8A1}" type="datetimeFigureOut">
              <a:rPr lang="zh-CN" altLang="en-US" smtClean="0"/>
              <a:t>2013/12/2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FFC6E-C0FB-47BF-9A91-7C1FF0EAE8A1}" type="datetimeFigureOut">
              <a:rPr lang="zh-CN" altLang="en-US" smtClean="0"/>
              <a:t>2013/12/2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1B03A-8F11-4887-91AE-920F0F7F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altLang="zh-CN" sz="6000" b="1" dirty="0" smtClean="0"/>
              <a:t>Christmas Quiz</a:t>
            </a:r>
            <a:endParaRPr lang="zh-CN" altLang="en-US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96752"/>
            <a:ext cx="2341494" cy="843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zh-CN" dirty="0" smtClean="0"/>
              <a:t>Question 9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280" y="1417638"/>
            <a:ext cx="8336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 smtClean="0"/>
          </a:p>
          <a:p>
            <a:r>
              <a:rPr lang="en-GB" sz="3200" dirty="0" smtClean="0"/>
              <a:t>An elf earns £750 over the Christmas period. He must pay 20% in taxes.</a:t>
            </a:r>
          </a:p>
          <a:p>
            <a:endParaRPr lang="en-GB" sz="3200" dirty="0"/>
          </a:p>
          <a:p>
            <a:r>
              <a:rPr lang="en-GB" sz="3200" dirty="0" smtClean="0"/>
              <a:t>How much does he have left?</a:t>
            </a:r>
          </a:p>
          <a:p>
            <a:endParaRPr lang="en-GB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936641"/>
            <a:ext cx="2520280" cy="264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zh-CN" dirty="0" smtClean="0"/>
              <a:t>Question 10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50280" y="1417638"/>
                <a:ext cx="8336520" cy="3251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3200" dirty="0" smtClean="0"/>
              </a:p>
              <a:p>
                <a:r>
                  <a:rPr lang="en-GB" sz="3200" dirty="0" smtClean="0"/>
                  <a:t>Mrs Clause make Santa 42 turkey sandwiches for his Christmas Eve trip.</a:t>
                </a:r>
              </a:p>
              <a:p>
                <a:r>
                  <a:rPr lang="en-GB" sz="3200" dirty="0" smtClean="0"/>
                  <a:t>Santa only eats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3200" dirty="0" smtClean="0"/>
                  <a:t> of them.</a:t>
                </a:r>
              </a:p>
              <a:p>
                <a:endParaRPr lang="en-GB" sz="3200" dirty="0"/>
              </a:p>
              <a:p>
                <a:r>
                  <a:rPr lang="en-GB" sz="3200" dirty="0" smtClean="0"/>
                  <a:t>How many does he eat?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80" y="1417638"/>
                <a:ext cx="8336520" cy="3251659"/>
              </a:xfrm>
              <a:prstGeom prst="rect">
                <a:avLst/>
              </a:prstGeom>
              <a:blipFill rotWithShape="0">
                <a:blip r:embed="rId2"/>
                <a:stretch>
                  <a:fillRect l="-1827" r="-1389" b="-54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321297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1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420888"/>
            <a:ext cx="4896544" cy="1143000"/>
          </a:xfrm>
        </p:spPr>
        <p:txBody>
          <a:bodyPr>
            <a:noAutofit/>
          </a:bodyPr>
          <a:lstStyle/>
          <a:p>
            <a:r>
              <a:rPr lang="en-GB" sz="8000" b="1" dirty="0" smtClean="0"/>
              <a:t>Answers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994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zh-CN" dirty="0" smtClean="0"/>
              <a:t>Question 1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9667" y="1700808"/>
            <a:ext cx="8336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At 6pm on Christmas Eve, the temperature is 3°C. By midnight, it has fallen by 9°C.</a:t>
            </a:r>
          </a:p>
          <a:p>
            <a:endParaRPr lang="en-GB" sz="3200" dirty="0"/>
          </a:p>
          <a:p>
            <a:r>
              <a:rPr lang="en-GB" sz="3200" dirty="0" smtClean="0"/>
              <a:t>What is the temperature at midnight?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3068960"/>
            <a:ext cx="1743075" cy="2619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4581128"/>
            <a:ext cx="3508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</a:rPr>
              <a:t>It has fallen to -6°C.</a:t>
            </a:r>
            <a:endParaRPr lang="en-GB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7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zh-CN" dirty="0" smtClean="0"/>
              <a:t>Question 2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9667" y="1700808"/>
            <a:ext cx="8336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Whilst delivering presents to houses on Pine Grove, Santa decides he will deliver to all the houses that are factors of 24 first.</a:t>
            </a:r>
          </a:p>
          <a:p>
            <a:endParaRPr lang="en-GB" sz="3200" dirty="0" smtClean="0"/>
          </a:p>
          <a:p>
            <a:r>
              <a:rPr lang="en-GB" sz="3200" dirty="0" smtClean="0"/>
              <a:t>Which houses does he deliver presents to first?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4365104"/>
            <a:ext cx="3529047" cy="1976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717" y="4748611"/>
            <a:ext cx="3659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</a:rPr>
              <a:t>1, 2, 3, 4, 6, 8, 12, 24</a:t>
            </a:r>
            <a:endParaRPr lang="en-GB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2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zh-CN" dirty="0" smtClean="0"/>
              <a:t>Question 3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9667" y="1700808"/>
            <a:ext cx="8336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In 1 minute, Santa can deliver presents to 5³ houses.</a:t>
            </a:r>
          </a:p>
          <a:p>
            <a:endParaRPr lang="en-GB" sz="3200" dirty="0"/>
          </a:p>
          <a:p>
            <a:r>
              <a:rPr lang="en-GB" sz="3200" dirty="0" smtClean="0"/>
              <a:t>How many houses is this? 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527" y="3501008"/>
            <a:ext cx="3456384" cy="2372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4525711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</a:rPr>
              <a:t>125 houses</a:t>
            </a:r>
            <a:endParaRPr lang="en-GB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0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zh-CN" dirty="0" smtClean="0"/>
              <a:t>Question 4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9667" y="1700808"/>
            <a:ext cx="8336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Rudolf’s field has four sides. It has one pair of Parallel sides.</a:t>
            </a:r>
          </a:p>
          <a:p>
            <a:endParaRPr lang="en-GB" sz="3200" dirty="0"/>
          </a:p>
          <a:p>
            <a:r>
              <a:rPr lang="en-GB" sz="3200" dirty="0" smtClean="0"/>
              <a:t>What is the shape of Rudolf’s field?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2476012"/>
            <a:ext cx="2460827" cy="2016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36" y="3789040"/>
            <a:ext cx="2466975" cy="184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4898428"/>
            <a:ext cx="1945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</a:rPr>
              <a:t>Trapezium</a:t>
            </a:r>
            <a:endParaRPr lang="en-GB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2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zh-CN" dirty="0" smtClean="0"/>
              <a:t>Question 5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268760"/>
            <a:ext cx="8336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Santa has wrapped all his presents in blue, red or green wrapping paper. He has 11 blue presents, 7 red and 3 green. He picks a present out at random.</a:t>
            </a:r>
          </a:p>
          <a:p>
            <a:r>
              <a:rPr lang="en-GB" sz="3200" dirty="0" smtClean="0"/>
              <a:t>What is the probability that the present is red? Give your answer in it’s simplest form.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4509120"/>
            <a:ext cx="2362200" cy="19335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164288" y="4653136"/>
                <a:ext cx="33823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32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3200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4653136"/>
                <a:ext cx="338234" cy="9251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12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zh-CN" dirty="0" smtClean="0"/>
              <a:t>Question 6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646" y="1608291"/>
            <a:ext cx="8336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Jimmy the elf spends 0.45 of his Christmas bonus on chocolate.</a:t>
            </a:r>
          </a:p>
          <a:p>
            <a:endParaRPr lang="en-GB" sz="3200" dirty="0" smtClean="0"/>
          </a:p>
          <a:p>
            <a:r>
              <a:rPr lang="en-GB" sz="3200" dirty="0" smtClean="0"/>
              <a:t>What is 0.45 as a fraction in it’s simplest form?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3861048"/>
            <a:ext cx="2315319" cy="25425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339752" y="4365104"/>
                <a:ext cx="58349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GB" sz="32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GB" sz="32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365104"/>
                <a:ext cx="583493" cy="9251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54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zh-CN" dirty="0" smtClean="0"/>
              <a:t>Question 7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280" y="1417638"/>
            <a:ext cx="8336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There are 31 days in December.</a:t>
            </a:r>
          </a:p>
          <a:p>
            <a:endParaRPr lang="en-GB" sz="3200" dirty="0"/>
          </a:p>
          <a:p>
            <a:r>
              <a:rPr lang="en-GB" sz="3200" dirty="0" smtClean="0"/>
              <a:t>How many hours is this?</a:t>
            </a:r>
          </a:p>
          <a:p>
            <a:endParaRPr lang="en-GB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751203"/>
            <a:ext cx="260032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05064"/>
            <a:ext cx="3096344" cy="23103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2690934"/>
            <a:ext cx="186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</a:rPr>
              <a:t>744 hours</a:t>
            </a:r>
            <a:endParaRPr lang="en-GB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9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zh-CN" dirty="0" smtClean="0"/>
              <a:t>Question 1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9667" y="1700808"/>
            <a:ext cx="8336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At 6pm on Christmas Eve, the temperature is 3°C. By midnight, it has fallen by 9°C.</a:t>
            </a:r>
          </a:p>
          <a:p>
            <a:endParaRPr lang="en-GB" sz="3200" dirty="0"/>
          </a:p>
          <a:p>
            <a:r>
              <a:rPr lang="en-GB" sz="3200" dirty="0" smtClean="0"/>
              <a:t>What is the temperature at midnight?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3068960"/>
            <a:ext cx="1743075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zh-CN" dirty="0" smtClean="0"/>
              <a:t>Question 8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280" y="1417638"/>
            <a:ext cx="8336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 smtClean="0"/>
          </a:p>
          <a:p>
            <a:r>
              <a:rPr lang="en-GB" sz="3200" dirty="0" smtClean="0"/>
              <a:t>On the 12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day of Christmas, how many gifts did my true love send to me?</a:t>
            </a:r>
          </a:p>
          <a:p>
            <a:endParaRPr lang="en-GB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789040"/>
            <a:ext cx="2952328" cy="2155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406798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</a:rPr>
              <a:t>78</a:t>
            </a:r>
            <a:endParaRPr lang="en-GB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zh-CN" dirty="0" smtClean="0"/>
              <a:t>Question 9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280" y="1417638"/>
            <a:ext cx="8336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 smtClean="0"/>
          </a:p>
          <a:p>
            <a:r>
              <a:rPr lang="en-GB" sz="3200" dirty="0" smtClean="0"/>
              <a:t>An elf earns £750 over the Christmas period. He must pay 20% in taxes.</a:t>
            </a:r>
          </a:p>
          <a:p>
            <a:endParaRPr lang="en-GB" sz="3200" dirty="0"/>
          </a:p>
          <a:p>
            <a:r>
              <a:rPr lang="en-GB" sz="3200" dirty="0" smtClean="0"/>
              <a:t>How much does he have left?</a:t>
            </a:r>
          </a:p>
          <a:p>
            <a:endParaRPr lang="en-GB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936641"/>
            <a:ext cx="2520280" cy="2646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3124" y="4780149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</a:rPr>
              <a:t>£600</a:t>
            </a:r>
            <a:endParaRPr lang="en-GB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7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zh-CN" dirty="0" smtClean="0"/>
              <a:t>Question 10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50280" y="1417638"/>
                <a:ext cx="8336520" cy="3251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3200" dirty="0" smtClean="0"/>
              </a:p>
              <a:p>
                <a:r>
                  <a:rPr lang="en-GB" sz="3200" dirty="0" smtClean="0"/>
                  <a:t>Mrs Clause make Santa 42 turkey sandwiches for his Christmas Eve trip</a:t>
                </a:r>
              </a:p>
              <a:p>
                <a:r>
                  <a:rPr lang="en-GB" sz="3200" dirty="0" smtClean="0"/>
                  <a:t>Santa only eats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3200" dirty="0" smtClean="0"/>
                  <a:t> of them.</a:t>
                </a:r>
              </a:p>
              <a:p>
                <a:endParaRPr lang="en-GB" sz="3200" dirty="0"/>
              </a:p>
              <a:p>
                <a:r>
                  <a:rPr lang="en-GB" sz="3200" dirty="0" smtClean="0"/>
                  <a:t>How many does he eat?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80" y="1417638"/>
                <a:ext cx="8336520" cy="3251659"/>
              </a:xfrm>
              <a:prstGeom prst="rect">
                <a:avLst/>
              </a:prstGeom>
              <a:blipFill rotWithShape="0">
                <a:blip r:embed="rId2"/>
                <a:stretch>
                  <a:fillRect l="-1827" r="-1389" b="-54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3212976"/>
            <a:ext cx="2619375" cy="1743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7864" y="508518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</a:rPr>
              <a:t>18</a:t>
            </a:r>
            <a:endParaRPr lang="en-GB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9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zh-CN" dirty="0" smtClean="0"/>
              <a:t>Question 2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9667" y="1700808"/>
            <a:ext cx="8336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Whilst delivering presents to houses on Pine Grove, Santa decides he will deliver to all the houses that are factors of 24 first.</a:t>
            </a:r>
          </a:p>
          <a:p>
            <a:endParaRPr lang="en-GB" sz="3200" dirty="0" smtClean="0"/>
          </a:p>
          <a:p>
            <a:r>
              <a:rPr lang="en-GB" sz="3200" dirty="0" smtClean="0"/>
              <a:t>Which houses does he deliver presents to first?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4538523"/>
            <a:ext cx="3529047" cy="197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zh-CN" dirty="0" smtClean="0"/>
              <a:t>Question 3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9667" y="1700808"/>
            <a:ext cx="8336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In 1 minute, Santa can deliver presents to 5³ houses.</a:t>
            </a:r>
          </a:p>
          <a:p>
            <a:endParaRPr lang="en-GB" sz="3200" dirty="0"/>
          </a:p>
          <a:p>
            <a:r>
              <a:rPr lang="en-GB" sz="3200" dirty="0" smtClean="0"/>
              <a:t>How many houses is this? 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4033884"/>
            <a:ext cx="3456384" cy="237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zh-CN" dirty="0" smtClean="0"/>
              <a:t>Question 4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9667" y="1700808"/>
            <a:ext cx="8336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Rudolf’s field has one pair of Parallel sides.</a:t>
            </a:r>
          </a:p>
          <a:p>
            <a:endParaRPr lang="en-GB" sz="3200" dirty="0"/>
          </a:p>
          <a:p>
            <a:r>
              <a:rPr lang="en-GB" sz="3200" dirty="0" smtClean="0"/>
              <a:t>What is the shape of Rudolf’s field?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758527"/>
            <a:ext cx="2460827" cy="2016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75912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zh-CN" dirty="0" smtClean="0"/>
              <a:t>Question 5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268760"/>
            <a:ext cx="8336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Santa has wrapped all his presents in blue, red or green wrapping paper. He has 11 blue presents, 7 red and 3 green. He picks a present out at random.</a:t>
            </a:r>
          </a:p>
          <a:p>
            <a:r>
              <a:rPr lang="en-GB" sz="3200" dirty="0" smtClean="0"/>
              <a:t>What is the probability that the present is red? Give your answer in it’s simplest form.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4509120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zh-CN" dirty="0" smtClean="0"/>
              <a:t>Question 6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646" y="1608291"/>
            <a:ext cx="8336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Jimmy the elf spends 0.45 of his Christmas bonus on chocolate.</a:t>
            </a:r>
          </a:p>
          <a:p>
            <a:endParaRPr lang="en-GB" sz="3200" dirty="0" smtClean="0"/>
          </a:p>
          <a:p>
            <a:r>
              <a:rPr lang="en-GB" sz="3200" dirty="0" smtClean="0"/>
              <a:t>What is 0.45 as a fraction in it’s simplest form?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3861048"/>
            <a:ext cx="2315319" cy="254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zh-CN" dirty="0" smtClean="0"/>
              <a:t>Question 7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280" y="1417638"/>
            <a:ext cx="8336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There are 31 days in December.</a:t>
            </a:r>
          </a:p>
          <a:p>
            <a:endParaRPr lang="en-GB" sz="3200" dirty="0"/>
          </a:p>
          <a:p>
            <a:r>
              <a:rPr lang="en-GB" sz="3200" dirty="0" smtClean="0"/>
              <a:t>How many hours is this?</a:t>
            </a:r>
          </a:p>
          <a:p>
            <a:endParaRPr lang="en-GB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751203"/>
            <a:ext cx="260032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23916"/>
            <a:ext cx="3096344" cy="231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3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zh-CN" dirty="0" smtClean="0"/>
              <a:t>Question 8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280" y="1417638"/>
            <a:ext cx="8336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 smtClean="0"/>
          </a:p>
          <a:p>
            <a:r>
              <a:rPr lang="en-GB" sz="3200" dirty="0" smtClean="0"/>
              <a:t>On the 12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day of Christmas, how many gifts did my true love send to me?</a:t>
            </a:r>
          </a:p>
          <a:p>
            <a:endParaRPr lang="en-GB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789040"/>
            <a:ext cx="2952328" cy="215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t3</Template>
  <TotalTime>57</TotalTime>
  <Words>566</Words>
  <Application>Microsoft Office PowerPoint</Application>
  <PresentationFormat>On-screen Show (4:3)</PresentationFormat>
  <Paragraphs>94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宋体</vt:lpstr>
      <vt:lpstr>Arial</vt:lpstr>
      <vt:lpstr>Calibri</vt:lpstr>
      <vt:lpstr>Cambria Math</vt:lpstr>
      <vt:lpstr>Office 主题</vt:lpstr>
      <vt:lpstr>PowerPoint Presentation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Answers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</vt:vector>
  </TitlesOfParts>
  <Company>Chancellor's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L Wilson</dc:creator>
  <cp:lastModifiedBy>Miss L Wilson</cp:lastModifiedBy>
  <cp:revision>9</cp:revision>
  <dcterms:created xsi:type="dcterms:W3CDTF">2013-12-02T11:14:40Z</dcterms:created>
  <dcterms:modified xsi:type="dcterms:W3CDTF">2013-12-02T12:11:49Z</dcterms:modified>
</cp:coreProperties>
</file>